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56" d="100"/>
          <a:sy n="156" d="100"/>
        </p:scale>
        <p:origin x="1218" y="15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11/8/2024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Introduction.png"/>
          <p:cNvPicPr>
            <a:picLocks noChangeAspect="1"/>
          </p:cNvPicPr>
          <p:nvPr/>
        </p:nvPicPr>
        <p:blipFill>
          <a:blip r:embed="rId2"/>
          <a:srcRect l="17464" r="30156" b="1773"/>
          <a:stretch/>
        </p:blipFill>
        <p:spPr>
          <a:xfrm>
            <a:off x="2642616" y="10"/>
            <a:ext cx="6501384" cy="685799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731745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8320" y="1161288"/>
            <a:ext cx="2578608" cy="112471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2400"/>
              <a:t>Introduction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87775" y="674370"/>
            <a:ext cx="73152" cy="4114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183" y="2443480"/>
            <a:ext cx="2475738" cy="9144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8320" y="2718054"/>
            <a:ext cx="2579180" cy="3207258"/>
          </a:xfrm>
        </p:spPr>
        <p:txBody>
          <a:bodyPr vert="horz" lIns="91440" tIns="45720" rIns="91440" bIns="45720" rtlCol="0" anchor="t">
            <a:normAutofit/>
          </a:bodyPr>
          <a:lstStyle/>
          <a:p>
            <a:pPr indent="-228600" algn="l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tx1"/>
                </a:solidFill>
              </a:rPr>
              <a:t>Practical Uses of AI on a Daily Basis for Developers</a:t>
            </a:r>
          </a:p>
          <a:p>
            <a:pPr indent="-228600" algn="l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500" dirty="0">
              <a:solidFill>
                <a:schemeClr val="tx1"/>
              </a:solidFill>
            </a:endParaRPr>
          </a:p>
          <a:p>
            <a:pPr indent="-228600" algn="l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tx1"/>
                </a:solidFill>
              </a:rPr>
              <a:t>Presenter Name: [Your Name]</a:t>
            </a:r>
          </a:p>
          <a:p>
            <a:pPr indent="-228600" algn="l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500" dirty="0">
              <a:solidFill>
                <a:schemeClr val="tx1"/>
              </a:solidFill>
            </a:endParaRPr>
          </a:p>
          <a:p>
            <a:pPr indent="-228600" algn="l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tx1"/>
                </a:solidFill>
              </a:rPr>
              <a:t>Overview of AI tools for modern developers</a:t>
            </a:r>
          </a:p>
          <a:p>
            <a:pPr indent="-228600" algn="l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500" dirty="0">
              <a:solidFill>
                <a:schemeClr val="tx1"/>
              </a:solidFill>
            </a:endParaRPr>
          </a:p>
          <a:p>
            <a:pPr indent="-228600" algn="l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tx1"/>
                </a:solidFill>
              </a:rPr>
              <a:t>Importance of integrating AI in daily workflows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Overview of AIs Role in Development.png"/>
          <p:cNvPicPr>
            <a:picLocks noChangeAspect="1"/>
          </p:cNvPicPr>
          <p:nvPr/>
        </p:nvPicPr>
        <p:blipFill>
          <a:blip r:embed="rId2"/>
          <a:srcRect l="40098" t="6484" r="10035" b="-1"/>
          <a:stretch/>
        </p:blipFill>
        <p:spPr>
          <a:xfrm>
            <a:off x="2642616" y="10"/>
            <a:ext cx="6501384" cy="6857990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731745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8320" y="1161288"/>
            <a:ext cx="2578608" cy="112471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2400"/>
              <a:t>Overview of AI's Role in Development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87775" y="674370"/>
            <a:ext cx="73152" cy="4114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183" y="2443480"/>
            <a:ext cx="2475738" cy="9144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8320" y="2718054"/>
            <a:ext cx="2579180" cy="3207258"/>
          </a:xfrm>
        </p:spPr>
        <p:txBody>
          <a:bodyPr vert="horz" lIns="91440" tIns="45720" rIns="91440" bIns="45720" rtlCol="0" anchor="t">
            <a:normAutofit/>
          </a:bodyPr>
          <a:lstStyle/>
          <a:p>
            <a:pPr indent="-228600" algn="l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500">
                <a:solidFill>
                  <a:schemeClr val="tx1"/>
                </a:solidFill>
              </a:rPr>
              <a:t>Brief definition of AI and its relevance to development</a:t>
            </a:r>
          </a:p>
          <a:p>
            <a:pPr indent="-228600" algn="l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500">
              <a:solidFill>
                <a:schemeClr val="tx1"/>
              </a:solidFill>
            </a:endParaRPr>
          </a:p>
          <a:p>
            <a:pPr indent="-228600" algn="l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500">
                <a:solidFill>
                  <a:schemeClr val="tx1"/>
                </a:solidFill>
              </a:rPr>
              <a:t>Types of AI: Machine Learning, Natural Language Processing, etc.</a:t>
            </a:r>
          </a:p>
          <a:p>
            <a:pPr indent="-228600" algn="l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500">
              <a:solidFill>
                <a:schemeClr val="tx1"/>
              </a:solidFill>
            </a:endParaRPr>
          </a:p>
          <a:p>
            <a:pPr indent="-228600" algn="l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500">
                <a:solidFill>
                  <a:schemeClr val="tx1"/>
                </a:solidFill>
              </a:rPr>
              <a:t>The evolving relationship between AI and software development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I Coding Assistants.png"/>
          <p:cNvPicPr>
            <a:picLocks noChangeAspect="1"/>
          </p:cNvPicPr>
          <p:nvPr/>
        </p:nvPicPr>
        <p:blipFill>
          <a:blip r:embed="rId2"/>
          <a:srcRect l="13514" r="35190" b="3806"/>
          <a:stretch/>
        </p:blipFill>
        <p:spPr>
          <a:xfrm>
            <a:off x="2642616" y="10"/>
            <a:ext cx="6501384" cy="685799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731745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8320" y="1161288"/>
            <a:ext cx="2578608" cy="112471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2400"/>
              <a:t>AI Coding Assistants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87775" y="674370"/>
            <a:ext cx="73152" cy="4114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183" y="2443480"/>
            <a:ext cx="2475738" cy="9144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8320" y="2718054"/>
            <a:ext cx="2579180" cy="3207258"/>
          </a:xfrm>
        </p:spPr>
        <p:txBody>
          <a:bodyPr vert="horz" lIns="91440" tIns="45720" rIns="91440" bIns="45720" rtlCol="0" anchor="t">
            <a:normAutofit/>
          </a:bodyPr>
          <a:lstStyle/>
          <a:p>
            <a:pPr indent="-228600" algn="l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500">
                <a:solidFill>
                  <a:schemeClr val="tx1"/>
                </a:solidFill>
              </a:rPr>
              <a:t>Tools: GitHub Copilot, Tabnine</a:t>
            </a:r>
          </a:p>
          <a:p>
            <a:pPr indent="-228600" algn="l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500">
              <a:solidFill>
                <a:schemeClr val="tx1"/>
              </a:solidFill>
            </a:endParaRPr>
          </a:p>
          <a:p>
            <a:pPr indent="-228600" algn="l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500">
                <a:solidFill>
                  <a:schemeClr val="tx1"/>
                </a:solidFill>
              </a:rPr>
              <a:t>Benefits: Increases productivity, reduces code errors, enhances learning</a:t>
            </a:r>
          </a:p>
          <a:p>
            <a:pPr indent="-228600" algn="l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500">
              <a:solidFill>
                <a:schemeClr val="tx1"/>
              </a:solidFill>
            </a:endParaRPr>
          </a:p>
          <a:p>
            <a:pPr indent="-228600" algn="l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500">
                <a:solidFill>
                  <a:schemeClr val="tx1"/>
                </a:solidFill>
              </a:rPr>
              <a:t>Use Cases: Auto-completing code, suggesting best practices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I in Documentation and Knowledge Management.png"/>
          <p:cNvPicPr>
            <a:picLocks noChangeAspect="1"/>
          </p:cNvPicPr>
          <p:nvPr/>
        </p:nvPicPr>
        <p:blipFill>
          <a:blip r:embed="rId2"/>
          <a:srcRect l="9416" t="9091" r="42106"/>
          <a:stretch/>
        </p:blipFill>
        <p:spPr>
          <a:xfrm>
            <a:off x="2642616" y="10"/>
            <a:ext cx="6501384" cy="685799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731745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8320" y="1161288"/>
            <a:ext cx="2578608" cy="112471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2200"/>
              <a:t>AI in Documentation and Knowledge Management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87775" y="674370"/>
            <a:ext cx="73152" cy="4114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183" y="2443480"/>
            <a:ext cx="2475738" cy="9144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8320" y="2718054"/>
            <a:ext cx="2579180" cy="3207258"/>
          </a:xfrm>
        </p:spPr>
        <p:txBody>
          <a:bodyPr vert="horz" lIns="91440" tIns="45720" rIns="91440" bIns="45720" rtlCol="0" anchor="t">
            <a:normAutofit/>
          </a:bodyPr>
          <a:lstStyle/>
          <a:p>
            <a:pPr indent="-228600" algn="l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500">
                <a:solidFill>
                  <a:schemeClr val="tx1"/>
                </a:solidFill>
              </a:rPr>
              <a:t>Tools: NotebookLM, OtterAI</a:t>
            </a:r>
          </a:p>
          <a:p>
            <a:pPr indent="-228600" algn="l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500">
              <a:solidFill>
                <a:schemeClr val="tx1"/>
              </a:solidFill>
            </a:endParaRPr>
          </a:p>
          <a:p>
            <a:pPr indent="-228600" algn="l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500">
                <a:solidFill>
                  <a:schemeClr val="tx1"/>
                </a:solidFill>
              </a:rPr>
              <a:t>Benefits: Streamlining documentation process, making learning resources accessible</a:t>
            </a:r>
          </a:p>
          <a:p>
            <a:pPr indent="-228600" algn="l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500">
              <a:solidFill>
                <a:schemeClr val="tx1"/>
              </a:solidFill>
            </a:endParaRPr>
          </a:p>
          <a:p>
            <a:pPr indent="-228600" algn="l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500">
                <a:solidFill>
                  <a:schemeClr val="tx1"/>
                </a:solidFill>
              </a:rPr>
              <a:t>Use Cases: Automated meeting notes, documentation generation from code comments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Efficient Research with AI.png"/>
          <p:cNvPicPr>
            <a:picLocks noChangeAspect="1"/>
          </p:cNvPicPr>
          <p:nvPr/>
        </p:nvPicPr>
        <p:blipFill>
          <a:blip r:embed="rId2"/>
          <a:srcRect l="36875" r="11269" b="2757"/>
          <a:stretch/>
        </p:blipFill>
        <p:spPr>
          <a:xfrm>
            <a:off x="2642616" y="10"/>
            <a:ext cx="6501384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731745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8320" y="1161288"/>
            <a:ext cx="2578608" cy="112471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2400"/>
              <a:t>Efficient Research with AI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87775" y="674370"/>
            <a:ext cx="73152" cy="4114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183" y="2443480"/>
            <a:ext cx="2475738" cy="9144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8320" y="2718054"/>
            <a:ext cx="2579180" cy="3207258"/>
          </a:xfrm>
        </p:spPr>
        <p:txBody>
          <a:bodyPr vert="horz" lIns="91440" tIns="45720" rIns="91440" bIns="45720" rtlCol="0" anchor="t">
            <a:normAutofit/>
          </a:bodyPr>
          <a:lstStyle/>
          <a:p>
            <a:pPr indent="-228600" algn="l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500">
                <a:solidFill>
                  <a:schemeClr val="tx1"/>
                </a:solidFill>
              </a:rPr>
              <a:t>Tools: Perplexity, Google Bard, Kuki</a:t>
            </a:r>
          </a:p>
          <a:p>
            <a:pPr indent="-228600" algn="l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500">
              <a:solidFill>
                <a:schemeClr val="tx1"/>
              </a:solidFill>
            </a:endParaRPr>
          </a:p>
          <a:p>
            <a:pPr indent="-228600" algn="l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500">
                <a:solidFill>
                  <a:schemeClr val="tx1"/>
                </a:solidFill>
              </a:rPr>
              <a:t>Benefits: Fast and relevant information retrieval, improved decision-making</a:t>
            </a:r>
          </a:p>
          <a:p>
            <a:pPr indent="-228600" algn="l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500">
              <a:solidFill>
                <a:schemeClr val="tx1"/>
              </a:solidFill>
            </a:endParaRPr>
          </a:p>
          <a:p>
            <a:pPr indent="-228600" algn="l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500">
                <a:solidFill>
                  <a:schemeClr val="tx1"/>
                </a:solidFill>
              </a:rPr>
              <a:t>Use Cases: Answering technical queries, finding best libraries and frameworks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Enhancing Testing and Debugging.png"/>
          <p:cNvPicPr>
            <a:picLocks noChangeAspect="1"/>
          </p:cNvPicPr>
          <p:nvPr/>
        </p:nvPicPr>
        <p:blipFill>
          <a:blip r:embed="rId2"/>
          <a:srcRect l="8356" r="39554" b="2317"/>
          <a:stretch/>
        </p:blipFill>
        <p:spPr>
          <a:xfrm>
            <a:off x="2642616" y="10"/>
            <a:ext cx="6501384" cy="6857990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731745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8320" y="1161288"/>
            <a:ext cx="2578608" cy="112471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2400"/>
              <a:t>Enhancing Testing and Debugging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87775" y="674370"/>
            <a:ext cx="73152" cy="4114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183" y="2443480"/>
            <a:ext cx="2475738" cy="9144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8320" y="2718054"/>
            <a:ext cx="2579180" cy="3207258"/>
          </a:xfrm>
        </p:spPr>
        <p:txBody>
          <a:bodyPr vert="horz" lIns="91440" tIns="45720" rIns="91440" bIns="45720" rtlCol="0" anchor="t">
            <a:normAutofit/>
          </a:bodyPr>
          <a:lstStyle/>
          <a:p>
            <a:pPr indent="-228600" algn="l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500">
                <a:solidFill>
                  <a:schemeClr val="tx1"/>
                </a:solidFill>
              </a:rPr>
              <a:t>Tools: Test.ai, Diffblue</a:t>
            </a:r>
          </a:p>
          <a:p>
            <a:pPr indent="-228600" algn="l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500">
              <a:solidFill>
                <a:schemeClr val="tx1"/>
              </a:solidFill>
            </a:endParaRPr>
          </a:p>
          <a:p>
            <a:pPr indent="-228600" algn="l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500">
                <a:solidFill>
                  <a:schemeClr val="tx1"/>
                </a:solidFill>
              </a:rPr>
              <a:t>Benefits: Automated testing, predictive debugging</a:t>
            </a:r>
          </a:p>
          <a:p>
            <a:pPr indent="-228600" algn="l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500">
              <a:solidFill>
                <a:schemeClr val="tx1"/>
              </a:solidFill>
            </a:endParaRPr>
          </a:p>
          <a:p>
            <a:pPr indent="-228600" algn="l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500">
                <a:solidFill>
                  <a:schemeClr val="tx1"/>
                </a:solidFill>
              </a:rPr>
              <a:t>Use Cases: Smart unit tests generation, identifying code vulnerabilities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I in Code Review Processes.png"/>
          <p:cNvPicPr>
            <a:picLocks noChangeAspect="1"/>
          </p:cNvPicPr>
          <p:nvPr/>
        </p:nvPicPr>
        <p:blipFill>
          <a:blip r:embed="rId2"/>
          <a:srcRect l="9559" t="9091" r="41964"/>
          <a:stretch/>
        </p:blipFill>
        <p:spPr>
          <a:xfrm>
            <a:off x="2642616" y="10"/>
            <a:ext cx="6501384" cy="6857990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731745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8320" y="1161288"/>
            <a:ext cx="2578608" cy="112471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2400"/>
              <a:t>AI in Code Review Processes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87775" y="674370"/>
            <a:ext cx="73152" cy="4114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183" y="2443480"/>
            <a:ext cx="2475738" cy="9144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8320" y="2718054"/>
            <a:ext cx="2579180" cy="3207258"/>
          </a:xfrm>
        </p:spPr>
        <p:txBody>
          <a:bodyPr vert="horz" lIns="91440" tIns="45720" rIns="91440" bIns="45720" rtlCol="0" anchor="t">
            <a:normAutofit/>
          </a:bodyPr>
          <a:lstStyle/>
          <a:p>
            <a:pPr indent="-228600" algn="l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500">
                <a:solidFill>
                  <a:schemeClr val="tx1"/>
                </a:solidFill>
              </a:rPr>
              <a:t>Tools: CodeGuru, Chi</a:t>
            </a:r>
          </a:p>
          <a:p>
            <a:pPr indent="-228600" algn="l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500">
              <a:solidFill>
                <a:schemeClr val="tx1"/>
              </a:solidFill>
            </a:endParaRPr>
          </a:p>
          <a:p>
            <a:pPr indent="-228600" algn="l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500">
                <a:solidFill>
                  <a:schemeClr val="tx1"/>
                </a:solidFill>
              </a:rPr>
              <a:t>Benefits: Automated code quality checks, faster review cycles</a:t>
            </a:r>
          </a:p>
          <a:p>
            <a:pPr indent="-228600" algn="l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500">
              <a:solidFill>
                <a:schemeClr val="tx1"/>
              </a:solidFill>
            </a:endParaRPr>
          </a:p>
          <a:p>
            <a:pPr indent="-228600" algn="l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500">
                <a:solidFill>
                  <a:schemeClr val="tx1"/>
                </a:solidFill>
              </a:rPr>
              <a:t>Use Cases: Identifying anti-patterns, suggesting improvements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Questions  Answers.png"/>
          <p:cNvPicPr>
            <a:picLocks noChangeAspect="1"/>
          </p:cNvPicPr>
          <p:nvPr/>
        </p:nvPicPr>
        <p:blipFill>
          <a:blip r:embed="rId2"/>
          <a:srcRect l="17690" r="32560" b="6704"/>
          <a:stretch/>
        </p:blipFill>
        <p:spPr>
          <a:xfrm>
            <a:off x="2642616" y="10"/>
            <a:ext cx="6501384" cy="685799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731745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8320" y="1161288"/>
            <a:ext cx="2578608" cy="112471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2400"/>
              <a:t>Questions &amp; Answers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87775" y="674370"/>
            <a:ext cx="73152" cy="4114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183" y="2443480"/>
            <a:ext cx="2475738" cy="9144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8320" y="2718054"/>
            <a:ext cx="2579180" cy="3207258"/>
          </a:xfrm>
        </p:spPr>
        <p:txBody>
          <a:bodyPr vert="horz" lIns="91440" tIns="45720" rIns="91440" bIns="45720" rtlCol="0" anchor="t">
            <a:normAutofit/>
          </a:bodyPr>
          <a:lstStyle/>
          <a:p>
            <a:pPr indent="-228600" algn="l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500">
                <a:solidFill>
                  <a:schemeClr val="tx1"/>
                </a:solidFill>
              </a:rPr>
              <a:t>Open floor for queries</a:t>
            </a:r>
          </a:p>
          <a:p>
            <a:pPr indent="-228600" algn="l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500">
              <a:solidFill>
                <a:schemeClr val="tx1"/>
              </a:solidFill>
            </a:endParaRPr>
          </a:p>
          <a:p>
            <a:pPr indent="-228600" algn="l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500">
                <a:solidFill>
                  <a:schemeClr val="tx1"/>
                </a:solidFill>
              </a:rPr>
              <a:t>Clarifications on discussed tools and practices</a:t>
            </a:r>
          </a:p>
          <a:p>
            <a:pPr indent="-228600" algn="l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500">
              <a:solidFill>
                <a:schemeClr val="tx1"/>
              </a:solidFill>
            </a:endParaRPr>
          </a:p>
          <a:p>
            <a:pPr indent="-228600" algn="l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500">
                <a:solidFill>
                  <a:schemeClr val="tx1"/>
                </a:solidFill>
              </a:rPr>
              <a:t>Gathering feedback on AI tools usage in daily dev work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244</Words>
  <Application>Microsoft Office PowerPoint</Application>
  <PresentationFormat>On-screen Show (4:3)</PresentationFormat>
  <Paragraphs>50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Introduction</vt:lpstr>
      <vt:lpstr>Overview of AI's Role in Development</vt:lpstr>
      <vt:lpstr>AI Coding Assistants</vt:lpstr>
      <vt:lpstr>AI in Documentation and Knowledge Management</vt:lpstr>
      <vt:lpstr>Efficient Research with AI</vt:lpstr>
      <vt:lpstr>Enhancing Testing and Debugging</vt:lpstr>
      <vt:lpstr>AI in Code Review Processes</vt:lpstr>
      <vt:lpstr>Questions &amp; Answers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Nelson Sousa</cp:lastModifiedBy>
  <cp:revision>2</cp:revision>
  <dcterms:created xsi:type="dcterms:W3CDTF">2013-01-27T09:14:16Z</dcterms:created>
  <dcterms:modified xsi:type="dcterms:W3CDTF">2024-11-08T17:14:02Z</dcterms:modified>
  <cp:category/>
</cp:coreProperties>
</file>